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0" r:id="rId2"/>
    <p:sldId id="268" r:id="rId3"/>
    <p:sldId id="271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74637"/>
              </p:ext>
            </p:extLst>
          </p:nvPr>
        </p:nvGraphicFramePr>
        <p:xfrm>
          <a:off x="522515" y="873831"/>
          <a:ext cx="7881256" cy="41045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Primero Letrado Civil en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Juan Alberto Valdés Cardona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Auxiliar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del Rosario Moreno Ruelas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Tercero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Grecia Maricel Chapa Moya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Arturo Rodríguez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Notificador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01-III-31-V-2021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Verónica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Gamiño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Silva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04-05-III-2021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Diana Patricia Velázquez Muñoz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08-III-05-IV-2021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Alejandra Enríquez Gámez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Susana Gabriela Treviño García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64008"/>
              </p:ext>
            </p:extLst>
          </p:nvPr>
        </p:nvGraphicFramePr>
        <p:xfrm>
          <a:off x="644435" y="1259911"/>
          <a:ext cx="7881256" cy="33701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Roble Villanueva Moreno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 Interina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Nydia Araceli Martínez Castillo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Tramite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José Benito Villanueva Mares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Letrado Civil en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17-22-III-2021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Esther Ortiz Valenciano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09-11-III-2021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97204"/>
              </p:ext>
            </p:extLst>
          </p:nvPr>
        </p:nvGraphicFramePr>
        <p:xfrm>
          <a:off x="644435" y="1259911"/>
          <a:ext cx="7881256" cy="38703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Narda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Esmeralda Salazar Ramírez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 Causa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Elizabeth Vargas Borjon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16-19-III-2021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Carmen Castillo Carrizales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Frontera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Álvaro Vicente Medina González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23-26-III-2021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Elsa Lucianita Ortega Guzmán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 y 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Valeria Ruby García Lucio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25-26-III-2021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12-03-2021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Luisa Ortigoza Tavera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11-12-III-2021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Alicia Sena Antonio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 Y 26-III-2021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Marzo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528</Words>
  <Application>Microsoft Office PowerPoint</Application>
  <PresentationFormat>Presentación en pantalla (4:3)</PresentationFormat>
  <Paragraphs>177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88</cp:revision>
  <dcterms:created xsi:type="dcterms:W3CDTF">2017-02-28T19:33:47Z</dcterms:created>
  <dcterms:modified xsi:type="dcterms:W3CDTF">2021-04-06T20:51:36Z</dcterms:modified>
</cp:coreProperties>
</file>